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13" r:id="rId3"/>
    <p:sldId id="286" r:id="rId4"/>
    <p:sldId id="300" r:id="rId5"/>
    <p:sldId id="306" r:id="rId6"/>
    <p:sldId id="346" r:id="rId7"/>
    <p:sldId id="327" r:id="rId8"/>
    <p:sldId id="367" r:id="rId9"/>
    <p:sldId id="368" r:id="rId10"/>
    <p:sldId id="369" r:id="rId11"/>
    <p:sldId id="370" r:id="rId12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4882F7-B7CE-4DEA-B673-A09048B2A5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EDE1B40-A228-432F-AE72-8D55736CD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5769876" cy="228905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9FA2143-C45C-4573-999E-6803F3449FC5}"/>
              </a:ext>
            </a:extLst>
          </p:cNvPr>
          <p:cNvSpPr txBox="1"/>
          <p:nvPr/>
        </p:nvSpPr>
        <p:spPr>
          <a:xfrm>
            <a:off x="8968153" y="2057400"/>
            <a:ext cx="58805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Sitzbänke / Ruhebänke / </a:t>
            </a:r>
          </a:p>
          <a:p>
            <a:r>
              <a:rPr lang="de-DE" sz="4400" dirty="0"/>
              <a:t>Begegnungsfläche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412160-F51C-4EE3-9DDA-8F4D37ABB530}"/>
              </a:ext>
            </a:extLst>
          </p:cNvPr>
          <p:cNvSpPr txBox="1"/>
          <p:nvPr/>
        </p:nvSpPr>
        <p:spPr>
          <a:xfrm>
            <a:off x="16383000" y="13716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/>
              <a:t>Bausteine</a:t>
            </a:r>
          </a:p>
          <a:p>
            <a:endParaRPr lang="de-DE" sz="6000" b="1" dirty="0"/>
          </a:p>
          <a:p>
            <a:r>
              <a:rPr lang="de-DE" sz="6000" b="1" dirty="0"/>
              <a:t>zum Einfügen in das Luftbild</a:t>
            </a:r>
          </a:p>
        </p:txBody>
      </p:sp>
      <p:sp>
        <p:nvSpPr>
          <p:cNvPr id="15" name="Stern: 5 Zacken 14">
            <a:extLst>
              <a:ext uri="{FF2B5EF4-FFF2-40B4-BE49-F238E27FC236}">
                <a16:creationId xmlns:a16="http://schemas.microsoft.com/office/drawing/2014/main" id="{A5BB3C2C-CDBE-4FF3-BAC8-BF3893B2E21E}"/>
              </a:ext>
            </a:extLst>
          </p:cNvPr>
          <p:cNvSpPr/>
          <p:nvPr/>
        </p:nvSpPr>
        <p:spPr>
          <a:xfrm>
            <a:off x="3048000" y="9448800"/>
            <a:ext cx="1600200" cy="1524000"/>
          </a:xfrm>
          <a:prstGeom prst="star5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542D320-133A-4E70-9D9E-CCB514FB3CE4}"/>
              </a:ext>
            </a:extLst>
          </p:cNvPr>
          <p:cNvSpPr txBox="1"/>
          <p:nvPr/>
        </p:nvSpPr>
        <p:spPr>
          <a:xfrm>
            <a:off x="8927122" y="9753600"/>
            <a:ext cx="63296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Erhaltenswertes Grabmal /</a:t>
            </a:r>
          </a:p>
          <a:p>
            <a:r>
              <a:rPr lang="de-DE" sz="4400" dirty="0"/>
              <a:t>Grabdenkmal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77C0B0-CE96-468A-832A-1A6038D73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38" y="5157252"/>
            <a:ext cx="3858696" cy="192934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4273DBF-7195-4043-A764-D7F185F16F79}"/>
              </a:ext>
            </a:extLst>
          </p:cNvPr>
          <p:cNvSpPr txBox="1"/>
          <p:nvPr/>
        </p:nvSpPr>
        <p:spPr>
          <a:xfrm>
            <a:off x="8944707" y="5621215"/>
            <a:ext cx="6734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Fläche für ruhenden Verkehr</a:t>
            </a:r>
          </a:p>
        </p:txBody>
      </p:sp>
    </p:spTree>
    <p:extLst>
      <p:ext uri="{BB962C8B-B14F-4D97-AF65-F5344CB8AC3E}">
        <p14:creationId xmlns:p14="http://schemas.microsoft.com/office/powerpoint/2010/main" val="221685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B9FA2143-C45C-4573-999E-6803F3449FC5}"/>
              </a:ext>
            </a:extLst>
          </p:cNvPr>
          <p:cNvSpPr txBox="1"/>
          <p:nvPr/>
        </p:nvSpPr>
        <p:spPr>
          <a:xfrm>
            <a:off x="8968153" y="2057400"/>
            <a:ext cx="2954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Kernbereich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412160-F51C-4EE3-9DDA-8F4D37ABB530}"/>
              </a:ext>
            </a:extLst>
          </p:cNvPr>
          <p:cNvSpPr txBox="1"/>
          <p:nvPr/>
        </p:nvSpPr>
        <p:spPr>
          <a:xfrm>
            <a:off x="16383000" y="13716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/>
              <a:t>Bausteine</a:t>
            </a:r>
          </a:p>
          <a:p>
            <a:endParaRPr lang="de-DE" sz="6000" b="1" dirty="0"/>
          </a:p>
          <a:p>
            <a:r>
              <a:rPr lang="de-DE" sz="6000" b="1" dirty="0"/>
              <a:t>zum Einfügen in das Luftbild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542D320-133A-4E70-9D9E-CCB514FB3CE4}"/>
              </a:ext>
            </a:extLst>
          </p:cNvPr>
          <p:cNvSpPr txBox="1"/>
          <p:nvPr/>
        </p:nvSpPr>
        <p:spPr>
          <a:xfrm>
            <a:off x="9085385" y="9856277"/>
            <a:ext cx="6798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kurzfristige Aufgabe möglich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4273DBF-7195-4043-A764-D7F185F16F79}"/>
              </a:ext>
            </a:extLst>
          </p:cNvPr>
          <p:cNvSpPr txBox="1"/>
          <p:nvPr/>
        </p:nvSpPr>
        <p:spPr>
          <a:xfrm>
            <a:off x="9085385" y="5791200"/>
            <a:ext cx="6611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auslaufender Bereich</a:t>
            </a:r>
          </a:p>
          <a:p>
            <a:r>
              <a:rPr lang="de-DE" sz="4400" dirty="0"/>
              <a:t>in xx Jahren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A28AD829-1367-4FDE-B33F-9F80D529D76F}"/>
              </a:ext>
            </a:extLst>
          </p:cNvPr>
          <p:cNvSpPr/>
          <p:nvPr/>
        </p:nvSpPr>
        <p:spPr>
          <a:xfrm>
            <a:off x="1846385" y="1881554"/>
            <a:ext cx="5257800" cy="2004646"/>
          </a:xfrm>
          <a:custGeom>
            <a:avLst/>
            <a:gdLst>
              <a:gd name="connsiteX0" fmla="*/ 0 w 5257800"/>
              <a:gd name="connsiteY0" fmla="*/ 17584 h 2004646"/>
              <a:gd name="connsiteX1" fmla="*/ 70338 w 5257800"/>
              <a:gd name="connsiteY1" fmla="*/ 17584 h 2004646"/>
              <a:gd name="connsiteX2" fmla="*/ 5240215 w 5257800"/>
              <a:gd name="connsiteY2" fmla="*/ 0 h 2004646"/>
              <a:gd name="connsiteX3" fmla="*/ 5257800 w 5257800"/>
              <a:gd name="connsiteY3" fmla="*/ 1934308 h 2004646"/>
              <a:gd name="connsiteX4" fmla="*/ 0 w 5257800"/>
              <a:gd name="connsiteY4" fmla="*/ 2004646 h 2004646"/>
              <a:gd name="connsiteX5" fmla="*/ 0 w 5257800"/>
              <a:gd name="connsiteY5" fmla="*/ 17584 h 200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7800" h="2004646">
                <a:moveTo>
                  <a:pt x="0" y="17584"/>
                </a:moveTo>
                <a:lnTo>
                  <a:pt x="70338" y="17584"/>
                </a:lnTo>
                <a:lnTo>
                  <a:pt x="5240215" y="0"/>
                </a:lnTo>
                <a:lnTo>
                  <a:pt x="5257800" y="1934308"/>
                </a:lnTo>
                <a:lnTo>
                  <a:pt x="0" y="2004646"/>
                </a:lnTo>
                <a:lnTo>
                  <a:pt x="0" y="17584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2CD0B998-A06D-4150-984C-C246A1629087}"/>
              </a:ext>
            </a:extLst>
          </p:cNvPr>
          <p:cNvSpPr/>
          <p:nvPr/>
        </p:nvSpPr>
        <p:spPr>
          <a:xfrm>
            <a:off x="1846385" y="5512152"/>
            <a:ext cx="5257800" cy="2004646"/>
          </a:xfrm>
          <a:custGeom>
            <a:avLst/>
            <a:gdLst>
              <a:gd name="connsiteX0" fmla="*/ 0 w 5257800"/>
              <a:gd name="connsiteY0" fmla="*/ 17584 h 2004646"/>
              <a:gd name="connsiteX1" fmla="*/ 70338 w 5257800"/>
              <a:gd name="connsiteY1" fmla="*/ 17584 h 2004646"/>
              <a:gd name="connsiteX2" fmla="*/ 5240215 w 5257800"/>
              <a:gd name="connsiteY2" fmla="*/ 0 h 2004646"/>
              <a:gd name="connsiteX3" fmla="*/ 5257800 w 5257800"/>
              <a:gd name="connsiteY3" fmla="*/ 1934308 h 2004646"/>
              <a:gd name="connsiteX4" fmla="*/ 0 w 5257800"/>
              <a:gd name="connsiteY4" fmla="*/ 2004646 h 2004646"/>
              <a:gd name="connsiteX5" fmla="*/ 0 w 5257800"/>
              <a:gd name="connsiteY5" fmla="*/ 17584 h 200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7800" h="2004646">
                <a:moveTo>
                  <a:pt x="0" y="17584"/>
                </a:moveTo>
                <a:lnTo>
                  <a:pt x="70338" y="17584"/>
                </a:lnTo>
                <a:lnTo>
                  <a:pt x="5240215" y="0"/>
                </a:lnTo>
                <a:lnTo>
                  <a:pt x="5257800" y="1934308"/>
                </a:lnTo>
                <a:lnTo>
                  <a:pt x="0" y="2004646"/>
                </a:lnTo>
                <a:lnTo>
                  <a:pt x="0" y="17584"/>
                </a:lnTo>
                <a:close/>
              </a:path>
            </a:pathLst>
          </a:custGeom>
          <a:noFill/>
          <a:ln w="762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1B2EC199-72FD-4CDA-8482-EC187E3184C6}"/>
              </a:ext>
            </a:extLst>
          </p:cNvPr>
          <p:cNvSpPr/>
          <p:nvPr/>
        </p:nvSpPr>
        <p:spPr>
          <a:xfrm>
            <a:off x="1846385" y="9238674"/>
            <a:ext cx="5257800" cy="2004646"/>
          </a:xfrm>
          <a:custGeom>
            <a:avLst/>
            <a:gdLst>
              <a:gd name="connsiteX0" fmla="*/ 0 w 5257800"/>
              <a:gd name="connsiteY0" fmla="*/ 17584 h 2004646"/>
              <a:gd name="connsiteX1" fmla="*/ 70338 w 5257800"/>
              <a:gd name="connsiteY1" fmla="*/ 17584 h 2004646"/>
              <a:gd name="connsiteX2" fmla="*/ 5240215 w 5257800"/>
              <a:gd name="connsiteY2" fmla="*/ 0 h 2004646"/>
              <a:gd name="connsiteX3" fmla="*/ 5257800 w 5257800"/>
              <a:gd name="connsiteY3" fmla="*/ 1934308 h 2004646"/>
              <a:gd name="connsiteX4" fmla="*/ 0 w 5257800"/>
              <a:gd name="connsiteY4" fmla="*/ 2004646 h 2004646"/>
              <a:gd name="connsiteX5" fmla="*/ 0 w 5257800"/>
              <a:gd name="connsiteY5" fmla="*/ 17584 h 200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7800" h="2004646">
                <a:moveTo>
                  <a:pt x="0" y="17584"/>
                </a:moveTo>
                <a:lnTo>
                  <a:pt x="70338" y="17584"/>
                </a:lnTo>
                <a:lnTo>
                  <a:pt x="5240215" y="0"/>
                </a:lnTo>
                <a:lnTo>
                  <a:pt x="5257800" y="1934308"/>
                </a:lnTo>
                <a:lnTo>
                  <a:pt x="0" y="2004646"/>
                </a:lnTo>
                <a:lnTo>
                  <a:pt x="0" y="1758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74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D7F7AB1-6FD1-4CDF-A645-B34CF91F2D9D}"/>
              </a:ext>
            </a:extLst>
          </p:cNvPr>
          <p:cNvSpPr/>
          <p:nvPr/>
        </p:nvSpPr>
        <p:spPr>
          <a:xfrm rot="20499358">
            <a:off x="1430979" y="6196280"/>
            <a:ext cx="208547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8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Drohnenaufnahme / Luftbild von Ihrem Friedhof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B3971B66-4A35-45BF-AC69-7556067818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10882528"/>
            <a:ext cx="5340096" cy="213410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F3D9BD3-BE63-426F-B33D-1F687919F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179534"/>
            <a:ext cx="12992100" cy="34671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4142733-368B-4BDA-BB0F-BE90920F0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962" y="783570"/>
            <a:ext cx="13021408" cy="305281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F32EBA4-F7C7-4290-A6CC-242D193A3F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734" y="4267200"/>
            <a:ext cx="5047498" cy="202387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53D3C84-8DFB-43B5-B904-E885D233E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852" y="3836388"/>
            <a:ext cx="2179593" cy="245468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A17B5F8-02F2-4EDB-91FC-658D7BAD3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4787" y="10882528"/>
            <a:ext cx="1114425" cy="22098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AB72E9E-8530-43CD-A7EC-02843A0712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4007482"/>
            <a:ext cx="1981200" cy="228359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320BB19F-9F2D-4AF7-9886-09448B54495E}"/>
              </a:ext>
            </a:extLst>
          </p:cNvPr>
          <p:cNvSpPr txBox="1"/>
          <p:nvPr/>
        </p:nvSpPr>
        <p:spPr>
          <a:xfrm>
            <a:off x="16383000" y="13716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/>
              <a:t>Bausteine</a:t>
            </a:r>
          </a:p>
          <a:p>
            <a:endParaRPr lang="de-DE" sz="6000" b="1" dirty="0"/>
          </a:p>
          <a:p>
            <a:r>
              <a:rPr lang="de-DE" sz="6000" b="1" dirty="0"/>
              <a:t>zum Einfügen in das Luftbild</a:t>
            </a:r>
          </a:p>
        </p:txBody>
      </p:sp>
    </p:spTree>
    <p:extLst>
      <p:ext uri="{BB962C8B-B14F-4D97-AF65-F5344CB8AC3E}">
        <p14:creationId xmlns:p14="http://schemas.microsoft.com/office/powerpoint/2010/main" val="35471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0B7ECFD-4010-42B4-9158-6BCE64404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61" y="8382000"/>
            <a:ext cx="3261367" cy="31333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8E5B9C1-800A-4996-9E72-4EEC6CCFA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23" y="8382000"/>
            <a:ext cx="3261367" cy="31333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EA45894-8489-4FB3-94F3-6B96F49A1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27" y="5078518"/>
            <a:ext cx="5315695" cy="213141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BC9E2F2-CFFA-4B5D-9500-87BEABF02198}"/>
              </a:ext>
            </a:extLst>
          </p:cNvPr>
          <p:cNvSpPr txBox="1"/>
          <p:nvPr/>
        </p:nvSpPr>
        <p:spPr>
          <a:xfrm>
            <a:off x="9677400" y="9563954"/>
            <a:ext cx="10444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Baumpflanzungen NEU oder Bestandsbäume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B8925A-6EE5-4B37-B74D-0966FF8BB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399" y="1103517"/>
            <a:ext cx="13163550" cy="35433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E412160-F51C-4EE3-9DDA-8F4D37ABB530}"/>
              </a:ext>
            </a:extLst>
          </p:cNvPr>
          <p:cNvSpPr txBox="1"/>
          <p:nvPr/>
        </p:nvSpPr>
        <p:spPr>
          <a:xfrm>
            <a:off x="16383000" y="13716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/>
              <a:t>Bausteine</a:t>
            </a:r>
          </a:p>
          <a:p>
            <a:endParaRPr lang="de-DE" sz="6000" b="1" dirty="0"/>
          </a:p>
          <a:p>
            <a:r>
              <a:rPr lang="de-DE" sz="6000" b="1" dirty="0"/>
              <a:t>zum Einfügen in das Luftbild</a:t>
            </a:r>
          </a:p>
        </p:txBody>
      </p:sp>
    </p:spTree>
    <p:extLst>
      <p:ext uri="{BB962C8B-B14F-4D97-AF65-F5344CB8AC3E}">
        <p14:creationId xmlns:p14="http://schemas.microsoft.com/office/powerpoint/2010/main" val="265638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Benutzerdefiniert</PresentationFormat>
  <Paragraphs>23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Strunk, Sabine</dc:creator>
  <cp:lastModifiedBy>strunks</cp:lastModifiedBy>
  <cp:revision>22</cp:revision>
  <dcterms:created xsi:type="dcterms:W3CDTF">2006-08-16T00:00:00Z</dcterms:created>
  <dcterms:modified xsi:type="dcterms:W3CDTF">2026-05-19T09:53:10Z</dcterms:modified>
</cp:coreProperties>
</file>